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the title. Draw your line with the line tool, or print this and draw by hand.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0" y="310896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C72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 your lifeline a title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657600" y="713232"/>
            <a:ext cx="4846320" cy="0"/>
          </a:xfrm>
          <a:prstGeom prst="line">
            <a:avLst/>
          </a:prstGeom>
          <a:noFill/>
          <a:ln w="12700">
            <a:solidFill>
              <a:srgbClr val="AEBFC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34440" y="1033272"/>
            <a:ext cx="0" cy="4608576"/>
          </a:xfrm>
          <a:prstGeom prst="line">
            <a:avLst/>
          </a:prstGeom>
          <a:noFill/>
          <a:ln w="19050">
            <a:solidFill>
              <a:srgbClr val="1F4E5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34440" y="3337560"/>
            <a:ext cx="10241280" cy="0"/>
          </a:xfrm>
          <a:prstGeom prst="line">
            <a:avLst/>
          </a:prstGeom>
          <a:noFill/>
          <a:ln w="19050">
            <a:solidFill>
              <a:srgbClr val="1F4E5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1288" y="1143000"/>
            <a:ext cx="146304" cy="0"/>
          </a:xfrm>
          <a:prstGeom prst="line">
            <a:avLst/>
          </a:prstGeom>
          <a:noFill/>
          <a:ln w="15240">
            <a:solidFill>
              <a:srgbClr val="1F4E5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033272"/>
            <a:ext cx="685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4E57"/>
                </a:solidFill>
              </a:rPr>
              <a:t>+10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161288" y="2240280"/>
            <a:ext cx="146304" cy="0"/>
          </a:xfrm>
          <a:prstGeom prst="line">
            <a:avLst/>
          </a:prstGeom>
          <a:noFill/>
          <a:ln w="15240">
            <a:solidFill>
              <a:srgbClr val="1F4E5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130552"/>
            <a:ext cx="685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4E57"/>
                </a:solidFill>
              </a:rPr>
              <a:t>+5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1161288" y="3337560"/>
            <a:ext cx="146304" cy="0"/>
          </a:xfrm>
          <a:prstGeom prst="line">
            <a:avLst/>
          </a:prstGeom>
          <a:noFill/>
          <a:ln w="15240">
            <a:solidFill>
              <a:srgbClr val="1F4E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3227832"/>
            <a:ext cx="685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4E57"/>
                </a:solidFill>
              </a:rPr>
              <a:t>0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161288" y="4434840"/>
            <a:ext cx="146304" cy="0"/>
          </a:xfrm>
          <a:prstGeom prst="line">
            <a:avLst/>
          </a:prstGeom>
          <a:noFill/>
          <a:ln w="15240">
            <a:solidFill>
              <a:srgbClr val="1F4E5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4325112"/>
            <a:ext cx="685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4E57"/>
                </a:solidFill>
              </a:rPr>
              <a:t>-5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1161288" y="5532120"/>
            <a:ext cx="146304" cy="0"/>
          </a:xfrm>
          <a:prstGeom prst="line">
            <a:avLst/>
          </a:prstGeom>
          <a:noFill/>
          <a:ln w="15240">
            <a:solidFill>
              <a:srgbClr val="1F4E5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5422392"/>
            <a:ext cx="685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4E57"/>
                </a:solidFill>
              </a:rPr>
              <a:t>-10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 rot="16200000">
            <a:off x="-502920" y="320040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5C7278"/>
                </a:solidFill>
              </a:rPr>
              <a:t>HOW IT RATES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1234440" y="5678424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5C7278"/>
                </a:solidFill>
              </a:rPr>
              <a:t>EARLIEST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732520" y="5678424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5C7278"/>
                </a:solidFill>
              </a:rPr>
              <a:t>NOW  →  AND BEYOND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9222638" y="1033272"/>
            <a:ext cx="0" cy="4608576"/>
          </a:xfrm>
          <a:prstGeom prst="line">
            <a:avLst/>
          </a:prstGeom>
          <a:noFill/>
          <a:ln w="12700">
            <a:solidFill>
              <a:srgbClr val="AEBFC1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8765438" y="740664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100" kern="0" dirty="0">
                <a:solidFill>
                  <a:srgbClr val="5C7278"/>
                </a:solidFill>
              </a:rPr>
              <a:t>NOW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65760" y="641908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7278"/>
                </a:solidFill>
              </a:rPr>
              <a:t>Mark the turning points, label them, join the dots. Use a single line, or several in different colours — one for each part of your life.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9464040" y="641908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7278"/>
                </a:solidFill>
              </a:rPr>
              <a:t>forumsupport.org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Lifelines — blank template</dc:title>
  <dc:subject>PptxGenJS Presentation</dc:subject>
  <dc:creator>PptxGenJS</dc:creator>
  <cp:lastModifiedBy>PptxGenJS</cp:lastModifiedBy>
  <cp:revision>1</cp:revision>
  <dcterms:created xsi:type="dcterms:W3CDTF">2026-08-19T02:09:26Z</dcterms:created>
  <dcterms:modified xsi:type="dcterms:W3CDTF">2026-08-19T02:09:26Z</dcterms:modified>
</cp:coreProperties>
</file>